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5"/>
  </p:handoutMasterIdLst>
  <p:sldIdLst>
    <p:sldId id="257" r:id="rId2"/>
    <p:sldId id="262" r:id="rId3"/>
    <p:sldId id="265" r:id="rId4"/>
  </p:sldIdLst>
  <p:sldSz cx="9144000" cy="6858000" type="screen4x3"/>
  <p:notesSz cx="6980238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506" y="-1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2477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53853" y="0"/>
            <a:ext cx="302477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D461B2-F9CE-43D3-8D64-3734DBAED269}" type="datetimeFigureOut">
              <a:rPr lang="en-US" smtClean="0"/>
              <a:t>5/12/2015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302477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53853" y="8685213"/>
            <a:ext cx="302477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EE309D-5A89-4383-AEB3-16FDF19626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73619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A75B7D-0001-4871-BD04-2C9519ADF179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44024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1F0889-C847-42D5-86D2-CD7C6DD5F852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30186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717F94-9FF6-4123-B444-F482F0B4A46F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44084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AAD87A-8A2E-4F45-A874-BD25F353EB64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85980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6E6C4D-F04C-46D8-A16B-45E2F74A72DB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2686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1C97B3-7266-46F7-81EC-0F4C3EFC2B60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38293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E0B9CD-94A9-429D-88AA-6F11BB453571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77849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73A788-4860-4C70-909F-86BD938D372F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22108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6BFC29-4B21-4AFB-8CAB-F874E1BB5C94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08992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6A1179-7768-4E3E-A98C-9E31395D6D03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70190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5BF406-F396-49C0-A72F-4661133D2A7A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89991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824E3B9-79EC-4D24-B8A5-0F3A3F435570}" type="slidenum">
              <a:rPr lang="en-US" alt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4964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66800"/>
            <a:ext cx="9135035" cy="4525963"/>
          </a:xfrm>
        </p:spPr>
        <p:txBody>
          <a:bodyPr/>
          <a:lstStyle/>
          <a:p>
            <a:pPr marL="0" indent="0">
              <a:buNone/>
            </a:pPr>
            <a:r>
              <a:rPr lang="es-ES_tradnl" sz="2800" dirty="0" err="1" smtClean="0">
                <a:solidFill>
                  <a:srgbClr val="FF0000"/>
                </a:solidFill>
              </a:rPr>
              <a:t>Proposito</a:t>
            </a:r>
            <a:r>
              <a:rPr lang="es-ES_tradnl" sz="2800" dirty="0" smtClean="0">
                <a:solidFill>
                  <a:srgbClr val="FF0000"/>
                </a:solidFill>
              </a:rPr>
              <a:t> # 78:</a:t>
            </a:r>
            <a:r>
              <a:rPr lang="es-ES_tradnl" sz="2800" dirty="0" smtClean="0"/>
              <a:t> ¿Como terminamos el repaso para el </a:t>
            </a:r>
            <a:r>
              <a:rPr lang="es-ES_tradnl" sz="2800" u="sng" dirty="0" err="1" smtClean="0"/>
              <a:t>quiz</a:t>
            </a:r>
            <a:r>
              <a:rPr lang="es-ES_tradnl" sz="2800" u="sng" dirty="0" smtClean="0"/>
              <a:t> 4: capitulo 6</a:t>
            </a:r>
            <a:r>
              <a:rPr lang="es-ES_tradnl" sz="2800" dirty="0" smtClean="0"/>
              <a:t> ?</a:t>
            </a:r>
          </a:p>
          <a:p>
            <a:pPr marL="0" indent="0">
              <a:buNone/>
            </a:pPr>
            <a:r>
              <a:rPr lang="es-ES_tradnl" sz="2800" dirty="0" smtClean="0">
                <a:solidFill>
                  <a:srgbClr val="FF0000"/>
                </a:solidFill>
              </a:rPr>
              <a:t>Actividad Inicial: </a:t>
            </a:r>
            <a:r>
              <a:rPr lang="es-ES_tradnl" sz="2800" dirty="0" smtClean="0"/>
              <a:t>Completa con el pronombre de objeto indirecto correcto.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2800" dirty="0" smtClean="0"/>
              <a:t>¿_____ va a invitar Juan a la fiesta?</a:t>
            </a:r>
          </a:p>
          <a:p>
            <a:pPr marL="0" indent="0">
              <a:buNone/>
            </a:pPr>
            <a:r>
              <a:rPr lang="es-ES_tradnl" sz="2800" dirty="0" smtClean="0"/>
              <a:t>	-Si, siempre me invita.</a:t>
            </a:r>
          </a:p>
          <a:p>
            <a:pPr marL="0" indent="0">
              <a:buNone/>
            </a:pPr>
            <a:r>
              <a:rPr lang="es-ES_tradnl" sz="2800" dirty="0" smtClean="0"/>
              <a:t>2.  ¿Les habla a Uds. el profesor? –Si, ______ habla.</a:t>
            </a:r>
          </a:p>
          <a:p>
            <a:pPr marL="0" indent="0">
              <a:buNone/>
            </a:pPr>
            <a:r>
              <a:rPr lang="es-ES_tradnl" sz="2800" dirty="0" smtClean="0"/>
              <a:t>3.  A Julio _____ gusta mucho el futbol.</a:t>
            </a:r>
          </a:p>
          <a:p>
            <a:pPr marL="0" indent="0">
              <a:buNone/>
            </a:pPr>
            <a:r>
              <a:rPr lang="es-ES_tradnl" sz="2800" dirty="0" smtClean="0"/>
              <a:t>4.  El farmacéutico _____ vende los medicamentos a sus clientes.</a:t>
            </a:r>
          </a:p>
          <a:p>
            <a:pPr marL="0" indent="0">
              <a:buNone/>
            </a:pPr>
            <a:r>
              <a:rPr lang="es-ES_tradnl" sz="2800" dirty="0" smtClean="0"/>
              <a:t>5.  Elena tiene catarro y el medico ____ receta unos antibióticos.</a:t>
            </a:r>
            <a:endParaRPr lang="es-ES_tradnl" sz="2800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sz="3600" dirty="0" smtClean="0">
                <a:solidFill>
                  <a:srgbClr val="7030A0"/>
                </a:solidFill>
              </a:rPr>
              <a:t>Me llamo __________ Clase </a:t>
            </a:r>
            <a:r>
              <a:rPr lang="en-US" sz="3600" dirty="0" smtClean="0">
                <a:solidFill>
                  <a:srgbClr val="7030A0"/>
                </a:solidFill>
              </a:rPr>
              <a:t>702</a:t>
            </a:r>
            <a:r>
              <a:rPr lang="en-US" sz="3600" dirty="0" smtClean="0">
                <a:solidFill>
                  <a:srgbClr val="7030A0"/>
                </a:solidFill>
              </a:rPr>
              <a:t/>
            </a:r>
            <a:br>
              <a:rPr lang="en-US" sz="3600" dirty="0" smtClean="0">
                <a:solidFill>
                  <a:srgbClr val="7030A0"/>
                </a:solidFill>
              </a:rPr>
            </a:br>
            <a:r>
              <a:rPr lang="en-US" sz="3600" dirty="0" smtClean="0">
                <a:solidFill>
                  <a:srgbClr val="7030A0"/>
                </a:solidFill>
              </a:rPr>
              <a:t>La fecha es el 12 de mayo del 2015</a:t>
            </a:r>
            <a:endParaRPr lang="en-US" sz="36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5710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Practica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90600"/>
            <a:ext cx="9144000" cy="5486400"/>
          </a:xfrm>
        </p:spPr>
        <p:txBody>
          <a:bodyPr/>
          <a:lstStyle/>
          <a:p>
            <a:pPr marL="0" indent="0">
              <a:buNone/>
            </a:pPr>
            <a:endParaRPr lang="en-US" sz="2800" dirty="0" smtClean="0"/>
          </a:p>
          <a:p>
            <a:pPr marL="0" indent="0">
              <a:buNone/>
            </a:pPr>
            <a:r>
              <a:rPr lang="en-US" sz="2800" dirty="0" smtClean="0"/>
              <a:t>  Complete with the correct pronoun: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A Miguel _____ </a:t>
            </a:r>
            <a:r>
              <a:rPr lang="en-US" sz="2800" dirty="0" err="1" smtClean="0"/>
              <a:t>encantan</a:t>
            </a:r>
            <a:r>
              <a:rPr lang="en-US" sz="2800" dirty="0" smtClean="0"/>
              <a:t> los </a:t>
            </a:r>
            <a:r>
              <a:rPr lang="en-US" sz="2800" dirty="0" err="1" smtClean="0"/>
              <a:t>deportes</a:t>
            </a:r>
            <a:r>
              <a:rPr lang="en-US" sz="2800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err="1" smtClean="0"/>
              <a:t>Ustedes</a:t>
            </a:r>
            <a:r>
              <a:rPr lang="en-US" sz="2800" dirty="0" smtClean="0"/>
              <a:t> </a:t>
            </a:r>
            <a:r>
              <a:rPr lang="en-US" sz="2800" dirty="0" err="1" smtClean="0"/>
              <a:t>estan</a:t>
            </a:r>
            <a:r>
              <a:rPr lang="en-US" sz="2800" dirty="0" smtClean="0"/>
              <a:t> </a:t>
            </a:r>
            <a:r>
              <a:rPr lang="en-US" sz="2800" dirty="0" err="1" smtClean="0"/>
              <a:t>en</a:t>
            </a:r>
            <a:r>
              <a:rPr lang="en-US" sz="2800" dirty="0" smtClean="0"/>
              <a:t> el </a:t>
            </a:r>
            <a:r>
              <a:rPr lang="en-US" sz="2800" dirty="0" err="1" smtClean="0"/>
              <a:t>equipo</a:t>
            </a:r>
            <a:r>
              <a:rPr lang="en-US" sz="2800" dirty="0" smtClean="0"/>
              <a:t> de </a:t>
            </a:r>
            <a:r>
              <a:rPr lang="en-US" sz="2800" dirty="0" err="1" smtClean="0"/>
              <a:t>beisbol</a:t>
            </a:r>
            <a:r>
              <a:rPr lang="en-US" sz="2800" dirty="0" smtClean="0"/>
              <a:t>, ¿_____ </a:t>
            </a:r>
            <a:r>
              <a:rPr lang="en-US" sz="2800" dirty="0" err="1" smtClean="0"/>
              <a:t>enseña</a:t>
            </a:r>
            <a:r>
              <a:rPr lang="en-US" sz="2800" dirty="0" smtClean="0"/>
              <a:t> mucho </a:t>
            </a:r>
            <a:r>
              <a:rPr lang="en-US" sz="2800" dirty="0" err="1" smtClean="0"/>
              <a:t>su</a:t>
            </a:r>
            <a:r>
              <a:rPr lang="en-US" sz="2800" dirty="0" smtClean="0"/>
              <a:t> </a:t>
            </a:r>
            <a:r>
              <a:rPr lang="en-US" sz="2800" dirty="0" err="1" smtClean="0"/>
              <a:t>entrenador</a:t>
            </a:r>
            <a:r>
              <a:rPr lang="en-US" sz="2800" dirty="0" smtClean="0"/>
              <a:t> </a:t>
            </a:r>
            <a:r>
              <a:rPr lang="en-US" sz="2800" i="1" dirty="0" smtClean="0"/>
              <a:t>(coach</a:t>
            </a:r>
            <a:r>
              <a:rPr lang="en-US" sz="2800" dirty="0" smtClean="0"/>
              <a:t>)?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--Si, _______ </a:t>
            </a:r>
            <a:r>
              <a:rPr lang="en-US" sz="2800" dirty="0" err="1" smtClean="0"/>
              <a:t>enseña</a:t>
            </a:r>
            <a:r>
              <a:rPr lang="en-US" sz="2800" dirty="0" smtClean="0"/>
              <a:t> </a:t>
            </a:r>
            <a:r>
              <a:rPr lang="en-US" sz="2800" dirty="0" err="1" smtClean="0"/>
              <a:t>como</a:t>
            </a:r>
            <a:r>
              <a:rPr lang="en-US" sz="2800" dirty="0" smtClean="0"/>
              <a:t> </a:t>
            </a:r>
            <a:r>
              <a:rPr lang="en-US" sz="2800" dirty="0" err="1" smtClean="0"/>
              <a:t>ser</a:t>
            </a:r>
            <a:r>
              <a:rPr lang="en-US" sz="2800" dirty="0" smtClean="0"/>
              <a:t> </a:t>
            </a:r>
            <a:r>
              <a:rPr lang="en-US" sz="2800" dirty="0" err="1" smtClean="0"/>
              <a:t>mejores</a:t>
            </a:r>
            <a:r>
              <a:rPr lang="en-US" sz="2800" dirty="0" smtClean="0"/>
              <a:t> </a:t>
            </a:r>
            <a:r>
              <a:rPr lang="en-US" sz="2800" dirty="0" err="1" smtClean="0"/>
              <a:t>jugadores</a:t>
            </a:r>
            <a:r>
              <a:rPr lang="en-US" sz="2800" dirty="0" smtClean="0"/>
              <a:t> de </a:t>
            </a:r>
            <a:r>
              <a:rPr lang="en-US" sz="2800" dirty="0" err="1" smtClean="0"/>
              <a:t>beisbol</a:t>
            </a:r>
            <a:r>
              <a:rPr lang="en-US" sz="2800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err="1" smtClean="0"/>
              <a:t>Yo</a:t>
            </a:r>
            <a:r>
              <a:rPr lang="en-US" sz="2800" dirty="0" smtClean="0"/>
              <a:t> _____ </a:t>
            </a:r>
            <a:r>
              <a:rPr lang="en-US" sz="2800" dirty="0" err="1" smtClean="0"/>
              <a:t>mando</a:t>
            </a:r>
            <a:r>
              <a:rPr lang="en-US" sz="2800" dirty="0" smtClean="0"/>
              <a:t> </a:t>
            </a:r>
            <a:r>
              <a:rPr lang="en-US" sz="2800" dirty="0" err="1" smtClean="0"/>
              <a:t>muchos</a:t>
            </a:r>
            <a:r>
              <a:rPr lang="en-US" sz="2800" dirty="0" smtClean="0"/>
              <a:t> </a:t>
            </a:r>
            <a:r>
              <a:rPr lang="en-US" sz="2800" dirty="0" err="1" smtClean="0"/>
              <a:t>textos</a:t>
            </a:r>
            <a:r>
              <a:rPr lang="en-US" sz="2800" dirty="0" smtClean="0"/>
              <a:t> a </a:t>
            </a:r>
            <a:r>
              <a:rPr lang="en-US" sz="2800" dirty="0" err="1" smtClean="0"/>
              <a:t>mis</a:t>
            </a:r>
            <a:r>
              <a:rPr lang="en-US" sz="2800" dirty="0"/>
              <a:t> </a:t>
            </a:r>
            <a:r>
              <a:rPr lang="en-US" sz="2800" dirty="0" err="1" smtClean="0"/>
              <a:t>hermanas</a:t>
            </a:r>
            <a:r>
              <a:rPr lang="en-US" sz="2800" dirty="0" smtClean="0"/>
              <a:t> y </a:t>
            </a:r>
            <a:r>
              <a:rPr lang="en-US" sz="2800" dirty="0" err="1" smtClean="0"/>
              <a:t>ellas</a:t>
            </a:r>
            <a:r>
              <a:rPr lang="en-US" sz="2800" dirty="0" smtClean="0"/>
              <a:t> _____ </a:t>
            </a:r>
            <a:r>
              <a:rPr lang="en-US" sz="2800" dirty="0" err="1" smtClean="0"/>
              <a:t>mandan</a:t>
            </a:r>
            <a:r>
              <a:rPr lang="en-US" sz="2800" dirty="0" smtClean="0"/>
              <a:t> </a:t>
            </a:r>
            <a:r>
              <a:rPr lang="en-US" sz="2800" dirty="0" err="1" smtClean="0"/>
              <a:t>textos</a:t>
            </a:r>
            <a:r>
              <a:rPr lang="en-US" sz="2800" dirty="0" smtClean="0"/>
              <a:t> a </a:t>
            </a:r>
            <a:r>
              <a:rPr lang="en-US" sz="2800" dirty="0" smtClean="0"/>
              <a:t>mi </a:t>
            </a:r>
            <a:r>
              <a:rPr lang="en-US" sz="2800" dirty="0" err="1" smtClean="0"/>
              <a:t>tambien</a:t>
            </a:r>
            <a:r>
              <a:rPr lang="en-US" sz="2800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err="1" smtClean="0"/>
              <a:t>Cuando</a:t>
            </a:r>
            <a:r>
              <a:rPr lang="en-US" sz="2800" dirty="0" smtClean="0"/>
              <a:t> </a:t>
            </a:r>
            <a:r>
              <a:rPr lang="en-US" sz="2800" dirty="0" err="1" smtClean="0"/>
              <a:t>estas</a:t>
            </a:r>
            <a:r>
              <a:rPr lang="en-US" sz="2800" dirty="0" smtClean="0"/>
              <a:t> </a:t>
            </a:r>
            <a:r>
              <a:rPr lang="en-US" sz="2800" dirty="0" err="1" smtClean="0"/>
              <a:t>en</a:t>
            </a:r>
            <a:r>
              <a:rPr lang="en-US" sz="2800" dirty="0" smtClean="0"/>
              <a:t> la casa, ¿_______ </a:t>
            </a:r>
            <a:r>
              <a:rPr lang="en-US" sz="2800" dirty="0" err="1" smtClean="0"/>
              <a:t>revisa</a:t>
            </a:r>
            <a:r>
              <a:rPr lang="en-US" sz="2800" dirty="0" smtClean="0"/>
              <a:t> la </a:t>
            </a:r>
            <a:r>
              <a:rPr lang="en-US" sz="2800" dirty="0" err="1" smtClean="0"/>
              <a:t>tarea</a:t>
            </a:r>
            <a:r>
              <a:rPr lang="en-US" sz="2800" dirty="0" smtClean="0"/>
              <a:t> </a:t>
            </a:r>
            <a:r>
              <a:rPr lang="en-US" sz="2800" dirty="0" err="1" smtClean="0"/>
              <a:t>tu</a:t>
            </a:r>
            <a:r>
              <a:rPr lang="en-US" sz="2800" dirty="0" smtClean="0"/>
              <a:t> </a:t>
            </a:r>
            <a:r>
              <a:rPr lang="en-US" sz="2800" dirty="0" err="1" smtClean="0"/>
              <a:t>madre</a:t>
            </a:r>
            <a:r>
              <a:rPr lang="en-US" sz="2800" dirty="0" smtClean="0"/>
              <a:t>?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--No, </a:t>
            </a:r>
            <a:r>
              <a:rPr lang="en-US" sz="2800" dirty="0" err="1" smtClean="0"/>
              <a:t>ella</a:t>
            </a:r>
            <a:r>
              <a:rPr lang="en-US" sz="2800" dirty="0" smtClean="0"/>
              <a:t> no ______ </a:t>
            </a:r>
            <a:r>
              <a:rPr lang="en-US" sz="2800" dirty="0" err="1" smtClean="0"/>
              <a:t>revisa</a:t>
            </a:r>
            <a:r>
              <a:rPr lang="en-US" sz="2800" dirty="0" smtClean="0"/>
              <a:t> la </a:t>
            </a:r>
            <a:r>
              <a:rPr lang="en-US" sz="2800" dirty="0" err="1" smtClean="0"/>
              <a:t>tarea</a:t>
            </a:r>
            <a:r>
              <a:rPr lang="en-US" sz="2800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46381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Practica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Completa</a:t>
            </a:r>
            <a:r>
              <a:rPr lang="en-US" dirty="0" smtClean="0"/>
              <a:t> la </a:t>
            </a:r>
            <a:r>
              <a:rPr lang="en-US" dirty="0" err="1" smtClean="0"/>
              <a:t>hoja</a:t>
            </a:r>
            <a:r>
              <a:rPr lang="en-US" dirty="0" smtClean="0"/>
              <a:t> EN LA CONSULTA DEL MEDICO: EL POBRE JOSE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err="1" smtClean="0"/>
              <a:t>Completa</a:t>
            </a:r>
            <a:r>
              <a:rPr lang="en-US" dirty="0" smtClean="0"/>
              <a:t> la </a:t>
            </a:r>
            <a:r>
              <a:rPr lang="en-US" dirty="0" err="1" smtClean="0"/>
              <a:t>hoja</a:t>
            </a:r>
            <a:r>
              <a:rPr lang="en-US" dirty="0"/>
              <a:t> </a:t>
            </a:r>
            <a:r>
              <a:rPr lang="en-US" dirty="0" smtClean="0"/>
              <a:t>QUE LE PASA A ADELA</a:t>
            </a:r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609600" y="32004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kern="0" dirty="0" err="1" smtClean="0">
                <a:solidFill>
                  <a:srgbClr val="FF0000"/>
                </a:solidFill>
              </a:rPr>
              <a:t>Tarea</a:t>
            </a:r>
            <a:r>
              <a:rPr lang="en-US" kern="0" smtClean="0">
                <a:solidFill>
                  <a:srgbClr val="FF0000"/>
                </a:solidFill>
              </a:rPr>
              <a:t> 78</a:t>
            </a:r>
            <a:endParaRPr lang="en-US" kern="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670368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169</TotalTime>
  <Words>149</Words>
  <Application>Microsoft Office PowerPoint</Application>
  <PresentationFormat>On-screen Show (4:3)</PresentationFormat>
  <Paragraphs>26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Default Design</vt:lpstr>
      <vt:lpstr>Me llamo __________ Clase 702 La fecha es el 12 de mayo del 2015</vt:lpstr>
      <vt:lpstr>Practica</vt:lpstr>
      <vt:lpstr>Practica 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Helen Zumaeta</dc:creator>
  <cp:lastModifiedBy>Helen Zumaeta</cp:lastModifiedBy>
  <cp:revision>10</cp:revision>
  <cp:lastPrinted>2015-05-12T14:52:50Z</cp:lastPrinted>
  <dcterms:created xsi:type="dcterms:W3CDTF">2015-03-31T15:03:27Z</dcterms:created>
  <dcterms:modified xsi:type="dcterms:W3CDTF">2015-05-12T14:53:18Z</dcterms:modified>
</cp:coreProperties>
</file>